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 snapToGrid="0" showGuides="1">
      <p:cViewPr varScale="1">
        <p:scale>
          <a:sx n="78" d="100"/>
          <a:sy n="78" d="100"/>
        </p:scale>
        <p:origin x="87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7DFBD-D39F-4617-9117-E5137F833193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D30DA-5301-4C11-B1DA-9069C0F016E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052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70968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8FF3D3-FDC4-675F-E60C-AD0866CB69A3}"/>
              </a:ext>
            </a:extLst>
          </p:cNvPr>
          <p:cNvSpPr txBox="1"/>
          <p:nvPr/>
        </p:nvSpPr>
        <p:spPr>
          <a:xfrm>
            <a:off x="1759974" y="4886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7806E5-E4A8-E4C7-2201-D278E1FB7DBA}"/>
              </a:ext>
            </a:extLst>
          </p:cNvPr>
          <p:cNvSpPr txBox="1"/>
          <p:nvPr/>
        </p:nvSpPr>
        <p:spPr>
          <a:xfrm>
            <a:off x="1276141" y="231702"/>
            <a:ext cx="5476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Title (Centre+ Bold+ Calibri Font + Font Size 18)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61EBF8-CF35-F128-CFC3-B097BD33F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734" y="0"/>
            <a:ext cx="4096266" cy="13130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B8C1655-7B9B-705A-07A9-8D1AA30B136F}"/>
              </a:ext>
            </a:extLst>
          </p:cNvPr>
          <p:cNvSpPr txBox="1"/>
          <p:nvPr/>
        </p:nvSpPr>
        <p:spPr>
          <a:xfrm>
            <a:off x="146442" y="666718"/>
            <a:ext cx="8083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Author:</a:t>
            </a:r>
          </a:p>
          <a:p>
            <a:r>
              <a:rPr lang="en-IN" dirty="0"/>
              <a:t>Institute: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AC5FF1-F74A-6C91-F9B5-9D39CC75EFB4}"/>
              </a:ext>
            </a:extLst>
          </p:cNvPr>
          <p:cNvCxnSpPr/>
          <p:nvPr/>
        </p:nvCxnSpPr>
        <p:spPr>
          <a:xfrm>
            <a:off x="0" y="1313049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alpcord</dc:creator>
  <cp:lastModifiedBy>Alpcord Network</cp:lastModifiedBy>
  <cp:revision>15</cp:revision>
  <dcterms:created xsi:type="dcterms:W3CDTF">2022-10-15T05:48:00Z</dcterms:created>
  <dcterms:modified xsi:type="dcterms:W3CDTF">2024-11-09T05:52:31Z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566F00DEA158419F955899C46747EBEB_12</vt:lpwstr>
  </property>
  <property fmtid="{D5CDD505-2E9C-101B-9397-08002B2CF9AE}" pid="3" name="KSOProductBuildVer">
    <vt:lpwstr>1033-12.2.0.13489</vt:lpwstr>
  </property>
</Properties>
</file>